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3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21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541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83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32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64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52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99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10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96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63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12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7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87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30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19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6086-FBAE-4326-A22F-D50FD7C393A7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D764B3-11C0-49F6-B53F-BEF703955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0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38200"/>
            <a:ext cx="6705600" cy="1470025"/>
          </a:xfrm>
        </p:spPr>
        <p:txBody>
          <a:bodyPr/>
          <a:lstStyle/>
          <a:p>
            <a:r>
              <a:rPr lang="en-US" dirty="0" smtClean="0"/>
              <a:t>Flip Flop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6641805" cy="10968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Shanjida</a:t>
            </a:r>
            <a:r>
              <a:rPr lang="en-US" dirty="0" smtClean="0"/>
              <a:t> </a:t>
            </a:r>
            <a:r>
              <a:rPr lang="en-US" dirty="0" err="1" smtClean="0"/>
              <a:t>Shahnaz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TTTC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290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24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After performing this session ,you should be able to:</a:t>
            </a:r>
          </a:p>
          <a:p>
            <a:endParaRPr lang="en-US" dirty="0"/>
          </a:p>
          <a:p>
            <a:r>
              <a:rPr lang="en-US" dirty="0" smtClean="0"/>
              <a:t>Describe flip flop circuits and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Distinguish between a F/F and a latch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Recognize standard circuit symbols for SR flip flop.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Memorize the operation of </a:t>
            </a:r>
            <a:r>
              <a:rPr lang="en-US" dirty="0"/>
              <a:t>SR flip flops.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Compile </a:t>
            </a:r>
            <a:r>
              <a:rPr lang="en-US" dirty="0"/>
              <a:t>truth table for SR flip flops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Recognize  </a:t>
            </a:r>
            <a:r>
              <a:rPr lang="en-US" dirty="0"/>
              <a:t>SR flip flop integrated circuits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848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Flip-Flop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flip flop is an electronic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two stable states  that can be used to store binary data. The stored data can be changed by applying varying inputs.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Latch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latch is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retains whatever output state results from a momentary input signal until reset by another signal.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a latch and a flip flop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Latch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Flop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from logic gates                                                   Build from the latches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require clock signal                                           Have clock signal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to pulse duration                                            Sensitive to pulse transition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area (less gates)                                                     More area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Shorter path                                                                   Longer path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triggered                                                              Edge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Power                                                                     More power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types of flip flops, namely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( SET-RESET) Flip Flop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(DATA or DELAY) Flip Flop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  (Jack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Flip Flop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(TOGGLE) Flip Flop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Flip Flop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SR flip flop is an arrangement of logic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gates that maintains a stable output even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inputs are  turned off.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fig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shows the basic symbol for SR F/F.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ckt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 set input (S)and a reset input (R).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outputs are labeled as Q and Q 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464490" y="3356075"/>
            <a:ext cx="850710" cy="9468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791200" y="35052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778690" y="4114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5200" y="3505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4095466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393632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72300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53534" y="3910800"/>
            <a:ext cx="38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13244" y="3986282"/>
            <a:ext cx="174862" cy="1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68504" y="507810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22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Fig: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7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54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SR F/F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with a two NAND gate and two NOR gate. The gates operation and the exact behavior of a SR F/F is defined by its truth table shown in fig (ii) (iii).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Fig (ii)  Using NAND Gate                                                 Fig (iii)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NOR gate can be used for SR F/F also. Try it.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2286000" y="2133600"/>
            <a:ext cx="762000" cy="533400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>
            <a:off x="2286000" y="3581400"/>
            <a:ext cx="762000" cy="533400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33015" y="2193881"/>
            <a:ext cx="852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7800" y="25146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33015" y="3657600"/>
            <a:ext cx="8529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7800" y="4005616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57100" y="2374710"/>
            <a:ext cx="955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3828484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68641" y="2389377"/>
            <a:ext cx="14784" cy="266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47800" y="2514600"/>
            <a:ext cx="0" cy="39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47800" y="2876500"/>
            <a:ext cx="2086971" cy="42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35908" y="2897818"/>
            <a:ext cx="7392" cy="93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456901" y="3272619"/>
            <a:ext cx="0" cy="35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456901" y="3232638"/>
            <a:ext cx="1854958" cy="2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2631744"/>
            <a:ext cx="26158" cy="62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42551" y="2004959"/>
            <a:ext cx="31435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142551" y="3837357"/>
            <a:ext cx="290464" cy="277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038600" y="2193881"/>
            <a:ext cx="381000" cy="3207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114800" y="3657600"/>
            <a:ext cx="304800" cy="3480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4114800" y="3698544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810834"/>
              </p:ext>
            </p:extLst>
          </p:nvPr>
        </p:nvGraphicFramePr>
        <p:xfrm>
          <a:off x="5486400" y="2151416"/>
          <a:ext cx="2590801" cy="226818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5030"/>
                <a:gridCol w="344041"/>
                <a:gridCol w="421610"/>
                <a:gridCol w="365030"/>
                <a:gridCol w="1095090"/>
              </a:tblGrid>
              <a:tr h="37167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REMARKS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822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1672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1672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Reset</a:t>
                      </a:r>
                      <a:endParaRPr lang="en-US" dirty="0"/>
                    </a:p>
                  </a:txBody>
                  <a:tcPr/>
                </a:tc>
              </a:tr>
              <a:tr h="37167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</a:t>
                      </a:r>
                      <a:endParaRPr lang="en-US" dirty="0"/>
                    </a:p>
                  </a:txBody>
                  <a:tcPr/>
                </a:tc>
              </a:tr>
              <a:tr h="37167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Flowchart: Connector 61"/>
          <p:cNvSpPr/>
          <p:nvPr/>
        </p:nvSpPr>
        <p:spPr>
          <a:xfrm>
            <a:off x="3030942" y="2282361"/>
            <a:ext cx="114865" cy="13764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 flipH="1" flipV="1">
            <a:off x="3046289" y="3782765"/>
            <a:ext cx="99517" cy="1005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713560" y="2590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1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8519879"/>
              </p:ext>
            </p:extLst>
          </p:nvPr>
        </p:nvGraphicFramePr>
        <p:xfrm>
          <a:off x="4114799" y="2133600"/>
          <a:ext cx="1992489" cy="1681163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673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5434" y="2967335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27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chemeClr val="tx2">
                      <a:lumMod val="40000"/>
                      <a:lumOff val="60000"/>
                    </a:scheme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2700">
                  <a:schemeClr val="accent1">
                    <a:alpha val="40000"/>
                  </a:schemeClr>
                </a:glow>
                <a:outerShdw blurRad="50800" dist="50800" dir="5400000" algn="ctr" rotWithShape="0">
                  <a:schemeClr val="tx2">
                    <a:lumMod val="40000"/>
                    <a:lumOff val="60000"/>
                  </a:scheme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384</Words>
  <Application>Microsoft Office PowerPoint</Application>
  <PresentationFormat>On-screen Show (4:3)</PresentationFormat>
  <Paragraphs>93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Facet</vt:lpstr>
      <vt:lpstr>Packager Shell Object</vt:lpstr>
      <vt:lpstr>Flip Flop</vt:lpstr>
      <vt:lpstr>Slide 2</vt:lpstr>
      <vt:lpstr>Slide 3</vt:lpstr>
      <vt:lpstr>Slide 4</vt:lpstr>
      <vt:lpstr>Slide 5</vt:lpstr>
      <vt:lpstr>Slide 6</vt:lpstr>
      <vt:lpstr>Slide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S-R Flip Flop</dc:title>
  <dc:creator>HP</dc:creator>
  <cp:lastModifiedBy>MY COMPUTER</cp:lastModifiedBy>
  <cp:revision>26</cp:revision>
  <dcterms:created xsi:type="dcterms:W3CDTF">2019-09-28T14:21:59Z</dcterms:created>
  <dcterms:modified xsi:type="dcterms:W3CDTF">2023-11-08T09:16:24Z</dcterms:modified>
</cp:coreProperties>
</file>